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256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07CB30-CFDC-9DAB-8DC1-F8C4C3FA31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F03B260-0518-0938-DF2F-06DBD6A881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2273569-5337-64F7-CDCB-9AB4569A1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ABB1-ACF8-47C6-AE98-BEB078D91CD2}" type="datetimeFigureOut">
              <a:rPr lang="de-DE" smtClean="0"/>
              <a:t>19.01.2025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99DAB57-2B23-3A9F-A762-6A1F762DF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BC2758-339F-BBCC-F25C-D337DA83F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CBB-BD38-413B-BA21-6F5FFAD213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8659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3CD03D-3AAB-D349-C5ED-48EA07BD3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D4EABEA-110F-3793-49BC-4D1A9CF182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4F2510D-28A0-4AB2-3FD2-F0781897E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ABB1-ACF8-47C6-AE98-BEB078D91CD2}" type="datetimeFigureOut">
              <a:rPr lang="de-DE" smtClean="0"/>
              <a:t>19.01.2025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09C73-2C48-C36E-7DE8-A91FEF8BC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72D8E27-9333-5F9F-F1C0-150DA2458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CBB-BD38-413B-BA21-6F5FFAD213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3742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052DDC3-B262-C7DA-49F4-82477EE51F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7A2968D-5EDB-C04B-CA26-5864EFFC3B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D6ECC69-959A-EDEC-B1D9-9F707BCDE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ABB1-ACF8-47C6-AE98-BEB078D91CD2}" type="datetimeFigureOut">
              <a:rPr lang="de-DE" smtClean="0"/>
              <a:t>19.01.2025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BD7BDFC-1343-A04D-EC32-0C2973ACA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7B7645-4281-6943-C3C1-7019DF8B6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CBB-BD38-413B-BA21-6F5FFAD213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3690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A6DF32-F0E7-6C8E-EB8E-32D69ED6B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E030729-B30C-AE82-3A44-6FE9234359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76004BE-2C6E-A1DC-EBC8-BD9DFF6FB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ABB1-ACF8-47C6-AE98-BEB078D91CD2}" type="datetimeFigureOut">
              <a:rPr lang="de-DE" smtClean="0"/>
              <a:t>19.01.2025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EF9CF35-F0F8-75E9-1F46-7F9065D6F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B68ACE9-7CC5-BE9B-F1E2-E01B8B13C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CBB-BD38-413B-BA21-6F5FFAD213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013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273018-462F-3775-A1C1-13509CA20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BABD994-073A-461A-9666-189AE79F87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93EBAE-2A55-7815-E480-5235B7608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ABB1-ACF8-47C6-AE98-BEB078D91CD2}" type="datetimeFigureOut">
              <a:rPr lang="de-DE" smtClean="0"/>
              <a:t>19.01.2025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DA9A11-7CBD-8C8F-19D7-517DE56B6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11C8AB-9090-2213-6D0B-6BE2314E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CBB-BD38-413B-BA21-6F5FFAD213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2653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99A9A2-687C-B4D3-9A81-EDDD949C7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A92090E-A74F-20CD-6257-C954B97463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9CC4E5C-1D76-96EA-EF78-E7C2C0C45F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42B8D6B-428C-89C7-4D9E-CB0769FBB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ABB1-ACF8-47C6-AE98-BEB078D91CD2}" type="datetimeFigureOut">
              <a:rPr lang="de-DE" smtClean="0"/>
              <a:t>19.01.2025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70A3477-C5B8-9E2D-59AC-B78261EDE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72A6A43-E0F6-BB69-B947-F4AF9653C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CBB-BD38-413B-BA21-6F5FFAD213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1873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072A0F-4C78-CABE-C32E-4E8241311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AE2F797-544A-84BD-F3F5-2439DF96F4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E0FAA5F-985F-D54B-550C-62BE0EA3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AF8EEE1-6234-050A-0FA7-4DE28D3CFF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61C5D4C-7E54-FB33-7C94-A6ADF47063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102176F-18F4-74BA-5A95-CE0E6EEAE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ABB1-ACF8-47C6-AE98-BEB078D91CD2}" type="datetimeFigureOut">
              <a:rPr lang="de-DE" smtClean="0"/>
              <a:t>19.01.2025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211691C-71F9-CD84-38C8-B3E8C7EE8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564E49C-A88C-F53D-B15D-741D574C2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CBB-BD38-413B-BA21-6F5FFAD213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7562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EB9F74-10F3-B0B8-32CF-A7C84D1DD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B91F6C9-EA52-A273-0CA5-BF1580776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ABB1-ACF8-47C6-AE98-BEB078D91CD2}" type="datetimeFigureOut">
              <a:rPr lang="de-DE" smtClean="0"/>
              <a:t>19.01.2025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A494496-7EA4-8C0A-E734-2705BB1C8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B092E4E-37C9-6E22-F43A-7BC5E96F1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CBB-BD38-413B-BA21-6F5FFAD213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5589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C0F35A7-6D4D-D01E-7A5E-A81D0F55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ABB1-ACF8-47C6-AE98-BEB078D91CD2}" type="datetimeFigureOut">
              <a:rPr lang="de-DE" smtClean="0"/>
              <a:t>19.01.2025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8A5DB90-72EE-0A89-11F2-31814C4B8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38CCBB3-A22B-2565-E813-8E81DBB2D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CBB-BD38-413B-BA21-6F5FFAD213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443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4B9232-AB4C-23C0-7CC1-28FBC305E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C05AF88-9458-EADF-8FDA-26214999B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49245AE-57F4-7729-7EF3-DEC3C0BA26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309260D-3A10-CEF3-53FD-BAAA46675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ABB1-ACF8-47C6-AE98-BEB078D91CD2}" type="datetimeFigureOut">
              <a:rPr lang="de-DE" smtClean="0"/>
              <a:t>19.01.2025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B1E477C-B107-74FA-3713-2DF38A39D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3C45A82-3C2B-A70A-E2C5-A4A53780C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CBB-BD38-413B-BA21-6F5FFAD213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9509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082B9F-993D-D536-54A7-7C6F1AAFB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EDE6236-9A4B-6B8F-B22E-75DA1F83E3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25D5812-AF1F-9CB9-4A09-FCCE0A1D56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81FBB7D-FD13-4FEB-2B37-A37AA066C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ABB1-ACF8-47C6-AE98-BEB078D91CD2}" type="datetimeFigureOut">
              <a:rPr lang="de-DE" smtClean="0"/>
              <a:t>19.01.2025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098C168-1798-57B2-C56C-3E858D20F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4BC0A25-F38F-73DB-A3E5-AD9632127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CBB-BD38-413B-BA21-6F5FFAD213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4958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CC4BDC5-8C0A-66C0-469C-0CE8A974D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7E15E1F-4591-0509-B987-9D8C090924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065487C-7B2E-E92E-2693-C7E8934486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BABB1-ACF8-47C6-AE98-BEB078D91CD2}" type="datetimeFigureOut">
              <a:rPr lang="de-DE" smtClean="0"/>
              <a:t>19.01.2025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3E51F9-D1A1-5FF5-3B5C-7FF5E55910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FD7D3FE-CBFF-747E-2096-EAE935B922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13CBB-BD38-413B-BA21-6F5FFAD213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9894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4B7DF8-4C4D-03A4-795C-BC60A66E99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D5B49A64-F593-3BCE-1B9D-7304AA85D2AB}"/>
              </a:ext>
            </a:extLst>
          </p:cNvPr>
          <p:cNvSpPr txBox="1"/>
          <p:nvPr/>
        </p:nvSpPr>
        <p:spPr>
          <a:xfrm>
            <a:off x="2777119" y="716925"/>
            <a:ext cx="3020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Geschäftsführender Vorstand                                      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268A6F3F-FEA0-1A13-D744-96A9E68EE29D}"/>
              </a:ext>
            </a:extLst>
          </p:cNvPr>
          <p:cNvSpPr txBox="1"/>
          <p:nvPr/>
        </p:nvSpPr>
        <p:spPr>
          <a:xfrm>
            <a:off x="618546" y="2263978"/>
            <a:ext cx="1639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Kreissportleiter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3CB3CB93-43A0-544B-7498-DA8CF0CABFB1}"/>
              </a:ext>
            </a:extLst>
          </p:cNvPr>
          <p:cNvSpPr txBox="1"/>
          <p:nvPr/>
        </p:nvSpPr>
        <p:spPr>
          <a:xfrm>
            <a:off x="5307491" y="5322184"/>
            <a:ext cx="1709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Vereinsvertreter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13E4CAC0-AF5F-CEA7-DE3A-C300DDB57324}"/>
              </a:ext>
            </a:extLst>
          </p:cNvPr>
          <p:cNvSpPr txBox="1"/>
          <p:nvPr/>
        </p:nvSpPr>
        <p:spPr>
          <a:xfrm>
            <a:off x="1558257" y="5330237"/>
            <a:ext cx="2460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Kassenprüfer</a:t>
            </a:r>
          </a:p>
        </p:txBody>
      </p:sp>
      <p:sp>
        <p:nvSpPr>
          <p:cNvPr id="27" name="Rechteck: abgerundete Ecken 26">
            <a:extLst>
              <a:ext uri="{FF2B5EF4-FFF2-40B4-BE49-F238E27FC236}">
                <a16:creationId xmlns:a16="http://schemas.microsoft.com/office/drawing/2014/main" id="{BDDBBA7A-9D21-3807-9C15-25D964BB8108}"/>
              </a:ext>
            </a:extLst>
          </p:cNvPr>
          <p:cNvSpPr/>
          <p:nvPr/>
        </p:nvSpPr>
        <p:spPr>
          <a:xfrm>
            <a:off x="463550" y="717550"/>
            <a:ext cx="11135094" cy="1121734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: abgerundete Ecken 27">
            <a:extLst>
              <a:ext uri="{FF2B5EF4-FFF2-40B4-BE49-F238E27FC236}">
                <a16:creationId xmlns:a16="http://schemas.microsoft.com/office/drawing/2014/main" id="{4419A69E-114F-0EBF-8213-6D3946B3A44A}"/>
              </a:ext>
            </a:extLst>
          </p:cNvPr>
          <p:cNvSpPr/>
          <p:nvPr/>
        </p:nvSpPr>
        <p:spPr>
          <a:xfrm>
            <a:off x="593356" y="1122699"/>
            <a:ext cx="1639778" cy="622223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0E6BDA22-B41A-951B-ACBD-FF51F7BDE528}"/>
              </a:ext>
            </a:extLst>
          </p:cNvPr>
          <p:cNvSpPr txBox="1"/>
          <p:nvPr/>
        </p:nvSpPr>
        <p:spPr>
          <a:xfrm>
            <a:off x="645818" y="1202977"/>
            <a:ext cx="1587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Kreisschützenmeister</a:t>
            </a:r>
          </a:p>
          <a:p>
            <a:pPr algn="ctr"/>
            <a:r>
              <a:rPr lang="de-DE" sz="1200" dirty="0"/>
              <a:t>B. Schweizer</a:t>
            </a:r>
          </a:p>
        </p:txBody>
      </p:sp>
      <p:sp>
        <p:nvSpPr>
          <p:cNvPr id="30" name="Rechteck: abgerundete Ecken 29">
            <a:extLst>
              <a:ext uri="{FF2B5EF4-FFF2-40B4-BE49-F238E27FC236}">
                <a16:creationId xmlns:a16="http://schemas.microsoft.com/office/drawing/2014/main" id="{C0C10A22-070D-236B-B405-0C35B28566CB}"/>
              </a:ext>
            </a:extLst>
          </p:cNvPr>
          <p:cNvSpPr/>
          <p:nvPr/>
        </p:nvSpPr>
        <p:spPr>
          <a:xfrm>
            <a:off x="2457281" y="1127757"/>
            <a:ext cx="1639778" cy="622223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BBE0AF43-DDC6-4F13-3C10-84F1B56A642B}"/>
              </a:ext>
            </a:extLst>
          </p:cNvPr>
          <p:cNvSpPr txBox="1"/>
          <p:nvPr/>
        </p:nvSpPr>
        <p:spPr>
          <a:xfrm>
            <a:off x="2427193" y="1208035"/>
            <a:ext cx="1710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2. Kreisschützenmeister</a:t>
            </a:r>
          </a:p>
          <a:p>
            <a:pPr algn="ctr"/>
            <a:r>
              <a:rPr lang="de-DE" sz="1200" dirty="0"/>
              <a:t>M. Bergmann</a:t>
            </a:r>
          </a:p>
        </p:txBody>
      </p:sp>
      <p:sp>
        <p:nvSpPr>
          <p:cNvPr id="32" name="Rechteck: abgerundete Ecken 31">
            <a:extLst>
              <a:ext uri="{FF2B5EF4-FFF2-40B4-BE49-F238E27FC236}">
                <a16:creationId xmlns:a16="http://schemas.microsoft.com/office/drawing/2014/main" id="{2C992840-7089-BC61-EF97-88E6ED2E18FD}"/>
              </a:ext>
            </a:extLst>
          </p:cNvPr>
          <p:cNvSpPr/>
          <p:nvPr/>
        </p:nvSpPr>
        <p:spPr>
          <a:xfrm>
            <a:off x="4328463" y="1122699"/>
            <a:ext cx="1639778" cy="622223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318CBE8E-39F5-2CE5-BB67-A5C6A6CE3AB0}"/>
              </a:ext>
            </a:extLst>
          </p:cNvPr>
          <p:cNvSpPr txBox="1"/>
          <p:nvPr/>
        </p:nvSpPr>
        <p:spPr>
          <a:xfrm>
            <a:off x="4380925" y="1202977"/>
            <a:ext cx="1587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Kreisschriftführer</a:t>
            </a:r>
          </a:p>
          <a:p>
            <a:pPr algn="ctr"/>
            <a:r>
              <a:rPr lang="de-DE" sz="1200" dirty="0"/>
              <a:t>D. Schöpf</a:t>
            </a:r>
          </a:p>
        </p:txBody>
      </p:sp>
      <p:sp>
        <p:nvSpPr>
          <p:cNvPr id="34" name="Rechteck: abgerundete Ecken 33">
            <a:extLst>
              <a:ext uri="{FF2B5EF4-FFF2-40B4-BE49-F238E27FC236}">
                <a16:creationId xmlns:a16="http://schemas.microsoft.com/office/drawing/2014/main" id="{BD93E43C-877B-EE71-C348-888F6552DA98}"/>
              </a:ext>
            </a:extLst>
          </p:cNvPr>
          <p:cNvSpPr/>
          <p:nvPr/>
        </p:nvSpPr>
        <p:spPr>
          <a:xfrm>
            <a:off x="6153272" y="1122699"/>
            <a:ext cx="1639778" cy="622223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A39B59B6-8B50-53D4-8DFF-17A3F750CD93}"/>
              </a:ext>
            </a:extLst>
          </p:cNvPr>
          <p:cNvSpPr txBox="1"/>
          <p:nvPr/>
        </p:nvSpPr>
        <p:spPr>
          <a:xfrm>
            <a:off x="6205734" y="1202977"/>
            <a:ext cx="1587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Kreisschatzmeister</a:t>
            </a:r>
          </a:p>
          <a:p>
            <a:pPr algn="ctr"/>
            <a:r>
              <a:rPr lang="de-DE" sz="1200" dirty="0"/>
              <a:t>U. Mühl</a:t>
            </a:r>
          </a:p>
        </p:txBody>
      </p:sp>
      <p:sp>
        <p:nvSpPr>
          <p:cNvPr id="37" name="Rechteck: abgerundete Ecken 36">
            <a:extLst>
              <a:ext uri="{FF2B5EF4-FFF2-40B4-BE49-F238E27FC236}">
                <a16:creationId xmlns:a16="http://schemas.microsoft.com/office/drawing/2014/main" id="{DC9B4BDD-75EA-CC4F-76A9-3E5413880369}"/>
              </a:ext>
            </a:extLst>
          </p:cNvPr>
          <p:cNvSpPr/>
          <p:nvPr/>
        </p:nvSpPr>
        <p:spPr>
          <a:xfrm>
            <a:off x="422936" y="5338950"/>
            <a:ext cx="3572244" cy="1121734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: abgerundete Ecken 37">
            <a:extLst>
              <a:ext uri="{FF2B5EF4-FFF2-40B4-BE49-F238E27FC236}">
                <a16:creationId xmlns:a16="http://schemas.microsoft.com/office/drawing/2014/main" id="{37BCB207-13FE-73E5-DA5C-99B9E0C15DDE}"/>
              </a:ext>
            </a:extLst>
          </p:cNvPr>
          <p:cNvSpPr/>
          <p:nvPr/>
        </p:nvSpPr>
        <p:spPr>
          <a:xfrm>
            <a:off x="2255684" y="5736720"/>
            <a:ext cx="1639778" cy="622223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Rechteck: abgerundete Ecken 38">
            <a:extLst>
              <a:ext uri="{FF2B5EF4-FFF2-40B4-BE49-F238E27FC236}">
                <a16:creationId xmlns:a16="http://schemas.microsoft.com/office/drawing/2014/main" id="{E98395D5-EC55-4529-AF20-DB4B517D78DE}"/>
              </a:ext>
            </a:extLst>
          </p:cNvPr>
          <p:cNvSpPr/>
          <p:nvPr/>
        </p:nvSpPr>
        <p:spPr>
          <a:xfrm>
            <a:off x="4355385" y="2637175"/>
            <a:ext cx="1639778" cy="622223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19CBA52F-BFD9-E9D0-0BB6-E1791151D602}"/>
              </a:ext>
            </a:extLst>
          </p:cNvPr>
          <p:cNvSpPr txBox="1"/>
          <p:nvPr/>
        </p:nvSpPr>
        <p:spPr>
          <a:xfrm>
            <a:off x="568650" y="5829212"/>
            <a:ext cx="15873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H. Stoll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B910BE98-C599-E84F-CDAF-E6D57BC2C406}"/>
              </a:ext>
            </a:extLst>
          </p:cNvPr>
          <p:cNvSpPr txBox="1"/>
          <p:nvPr/>
        </p:nvSpPr>
        <p:spPr>
          <a:xfrm>
            <a:off x="2271611" y="5824155"/>
            <a:ext cx="15873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E. </a:t>
            </a:r>
            <a:r>
              <a:rPr lang="de-DE" sz="1200" dirty="0" err="1"/>
              <a:t>Lasarzik</a:t>
            </a:r>
            <a:endParaRPr lang="de-DE" sz="1200" dirty="0"/>
          </a:p>
        </p:txBody>
      </p:sp>
      <p:sp>
        <p:nvSpPr>
          <p:cNvPr id="47" name="Rechteck: abgerundete Ecken 46">
            <a:extLst>
              <a:ext uri="{FF2B5EF4-FFF2-40B4-BE49-F238E27FC236}">
                <a16:creationId xmlns:a16="http://schemas.microsoft.com/office/drawing/2014/main" id="{66D18DF7-3484-CF6F-A05E-3C02506B5692}"/>
              </a:ext>
            </a:extLst>
          </p:cNvPr>
          <p:cNvSpPr/>
          <p:nvPr/>
        </p:nvSpPr>
        <p:spPr>
          <a:xfrm>
            <a:off x="4355385" y="5338950"/>
            <a:ext cx="3572244" cy="1121734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Rechteck: abgerundete Ecken 48">
            <a:extLst>
              <a:ext uri="{FF2B5EF4-FFF2-40B4-BE49-F238E27FC236}">
                <a16:creationId xmlns:a16="http://schemas.microsoft.com/office/drawing/2014/main" id="{415EC9C7-CEA9-1DA3-2179-A7C049CB7F21}"/>
              </a:ext>
            </a:extLst>
          </p:cNvPr>
          <p:cNvSpPr/>
          <p:nvPr/>
        </p:nvSpPr>
        <p:spPr>
          <a:xfrm>
            <a:off x="7978753" y="1117889"/>
            <a:ext cx="1639778" cy="622223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hteck: abgerundete Ecken 49">
            <a:extLst>
              <a:ext uri="{FF2B5EF4-FFF2-40B4-BE49-F238E27FC236}">
                <a16:creationId xmlns:a16="http://schemas.microsoft.com/office/drawing/2014/main" id="{18CED1FD-C2C2-17AC-F82B-B246B96232BD}"/>
              </a:ext>
            </a:extLst>
          </p:cNvPr>
          <p:cNvSpPr/>
          <p:nvPr/>
        </p:nvSpPr>
        <p:spPr>
          <a:xfrm>
            <a:off x="9797517" y="1118183"/>
            <a:ext cx="1639778" cy="622223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130779DD-A7B7-E0A7-8176-C1A022FAD774}"/>
              </a:ext>
            </a:extLst>
          </p:cNvPr>
          <p:cNvSpPr txBox="1"/>
          <p:nvPr/>
        </p:nvSpPr>
        <p:spPr>
          <a:xfrm>
            <a:off x="4323480" y="2655146"/>
            <a:ext cx="1587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KK / </a:t>
            </a:r>
            <a:r>
              <a:rPr lang="de-DE" sz="1200" dirty="0" err="1"/>
              <a:t>Spopi</a:t>
            </a:r>
            <a:r>
              <a:rPr lang="de-DE" sz="1200" dirty="0"/>
              <a:t> Auflage</a:t>
            </a:r>
          </a:p>
          <a:p>
            <a:pPr algn="ctr"/>
            <a:r>
              <a:rPr lang="de-DE" sz="1200" dirty="0"/>
              <a:t>C. Beckmann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BF2B321C-428C-5590-247A-C4E0B54FC7A0}"/>
              </a:ext>
            </a:extLst>
          </p:cNvPr>
          <p:cNvSpPr txBox="1"/>
          <p:nvPr/>
        </p:nvSpPr>
        <p:spPr>
          <a:xfrm>
            <a:off x="8031215" y="1212235"/>
            <a:ext cx="1587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Kreisdamenleiterin</a:t>
            </a:r>
          </a:p>
          <a:p>
            <a:pPr algn="ctr"/>
            <a:r>
              <a:rPr lang="de-DE" sz="1200" dirty="0"/>
              <a:t>S. Altmann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BC79287F-6AEF-2737-990A-7963054354F3}"/>
              </a:ext>
            </a:extLst>
          </p:cNvPr>
          <p:cNvSpPr txBox="1"/>
          <p:nvPr/>
        </p:nvSpPr>
        <p:spPr>
          <a:xfrm>
            <a:off x="9834255" y="1199784"/>
            <a:ext cx="1587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Kreisjugendleiter</a:t>
            </a:r>
          </a:p>
          <a:p>
            <a:pPr algn="ctr"/>
            <a:r>
              <a:rPr lang="de-DE" sz="1200" dirty="0"/>
              <a:t>vakant</a:t>
            </a:r>
          </a:p>
        </p:txBody>
      </p:sp>
      <p:sp>
        <p:nvSpPr>
          <p:cNvPr id="58" name="Rechteck: abgerundete Ecken 57">
            <a:extLst>
              <a:ext uri="{FF2B5EF4-FFF2-40B4-BE49-F238E27FC236}">
                <a16:creationId xmlns:a16="http://schemas.microsoft.com/office/drawing/2014/main" id="{00862844-3F31-5BC4-03D7-61240E024135}"/>
              </a:ext>
            </a:extLst>
          </p:cNvPr>
          <p:cNvSpPr/>
          <p:nvPr/>
        </p:nvSpPr>
        <p:spPr>
          <a:xfrm>
            <a:off x="519421" y="5721715"/>
            <a:ext cx="1639778" cy="622223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Rechteck: abgerundete Ecken 59">
            <a:extLst>
              <a:ext uri="{FF2B5EF4-FFF2-40B4-BE49-F238E27FC236}">
                <a16:creationId xmlns:a16="http://schemas.microsoft.com/office/drawing/2014/main" id="{91AEF233-D480-1D39-EDE8-AB34D7345EB5}"/>
              </a:ext>
            </a:extLst>
          </p:cNvPr>
          <p:cNvSpPr/>
          <p:nvPr/>
        </p:nvSpPr>
        <p:spPr>
          <a:xfrm>
            <a:off x="4456222" y="5734913"/>
            <a:ext cx="1639778" cy="622223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A6F6A4CD-BD99-A4D6-A968-E04B1F6D441F}"/>
              </a:ext>
            </a:extLst>
          </p:cNvPr>
          <p:cNvSpPr txBox="1"/>
          <p:nvPr/>
        </p:nvSpPr>
        <p:spPr>
          <a:xfrm>
            <a:off x="4508684" y="5756689"/>
            <a:ext cx="1587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Gewehr</a:t>
            </a:r>
          </a:p>
          <a:p>
            <a:pPr algn="ctr"/>
            <a:r>
              <a:rPr lang="de-DE" sz="1200" dirty="0"/>
              <a:t>H. Mutter-Böhler</a:t>
            </a:r>
          </a:p>
        </p:txBody>
      </p:sp>
      <p:sp>
        <p:nvSpPr>
          <p:cNvPr id="62" name="Rechteck: abgerundete Ecken 61">
            <a:extLst>
              <a:ext uri="{FF2B5EF4-FFF2-40B4-BE49-F238E27FC236}">
                <a16:creationId xmlns:a16="http://schemas.microsoft.com/office/drawing/2014/main" id="{04A9B405-AD14-5D00-10EC-D3596006098D}"/>
              </a:ext>
            </a:extLst>
          </p:cNvPr>
          <p:cNvSpPr/>
          <p:nvPr/>
        </p:nvSpPr>
        <p:spPr>
          <a:xfrm>
            <a:off x="6196837" y="5734913"/>
            <a:ext cx="1639778" cy="622223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3138EA31-33E1-A0A6-7E6C-CE28ECE81325}"/>
              </a:ext>
            </a:extLst>
          </p:cNvPr>
          <p:cNvSpPr txBox="1"/>
          <p:nvPr/>
        </p:nvSpPr>
        <p:spPr>
          <a:xfrm>
            <a:off x="6249299" y="5756689"/>
            <a:ext cx="1587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Pistole</a:t>
            </a:r>
          </a:p>
          <a:p>
            <a:pPr algn="ctr"/>
            <a:r>
              <a:rPr lang="de-DE" sz="1200" dirty="0"/>
              <a:t>T. Albiez</a:t>
            </a:r>
          </a:p>
        </p:txBody>
      </p:sp>
      <p:sp>
        <p:nvSpPr>
          <p:cNvPr id="66" name="Rechteck: abgerundete Ecken 65">
            <a:extLst>
              <a:ext uri="{FF2B5EF4-FFF2-40B4-BE49-F238E27FC236}">
                <a16:creationId xmlns:a16="http://schemas.microsoft.com/office/drawing/2014/main" id="{994A2247-85E4-67DF-006C-362E57590718}"/>
              </a:ext>
            </a:extLst>
          </p:cNvPr>
          <p:cNvSpPr/>
          <p:nvPr/>
        </p:nvSpPr>
        <p:spPr>
          <a:xfrm>
            <a:off x="599523" y="2636468"/>
            <a:ext cx="1639778" cy="617966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626CB2ED-ED69-4ABE-B289-299571BE7C14}"/>
              </a:ext>
            </a:extLst>
          </p:cNvPr>
          <p:cNvSpPr txBox="1"/>
          <p:nvPr/>
        </p:nvSpPr>
        <p:spPr>
          <a:xfrm>
            <a:off x="651985" y="2658243"/>
            <a:ext cx="15873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vakant</a:t>
            </a:r>
          </a:p>
        </p:txBody>
      </p:sp>
      <p:sp>
        <p:nvSpPr>
          <p:cNvPr id="76" name="Rechteck: abgerundete Ecken 75">
            <a:extLst>
              <a:ext uri="{FF2B5EF4-FFF2-40B4-BE49-F238E27FC236}">
                <a16:creationId xmlns:a16="http://schemas.microsoft.com/office/drawing/2014/main" id="{E1C62A25-0854-BBD9-559B-3BE1C4C34E81}"/>
              </a:ext>
            </a:extLst>
          </p:cNvPr>
          <p:cNvSpPr/>
          <p:nvPr/>
        </p:nvSpPr>
        <p:spPr>
          <a:xfrm>
            <a:off x="422936" y="2193364"/>
            <a:ext cx="11175708" cy="2829218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7" name="Rechteck: abgerundete Ecken 76">
            <a:extLst>
              <a:ext uri="{FF2B5EF4-FFF2-40B4-BE49-F238E27FC236}">
                <a16:creationId xmlns:a16="http://schemas.microsoft.com/office/drawing/2014/main" id="{97BFE83B-B716-436F-EFAA-EA3360640873}"/>
              </a:ext>
            </a:extLst>
          </p:cNvPr>
          <p:cNvSpPr/>
          <p:nvPr/>
        </p:nvSpPr>
        <p:spPr>
          <a:xfrm>
            <a:off x="4356310" y="3391405"/>
            <a:ext cx="1639778" cy="622223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8" name="Textfeld 77">
            <a:extLst>
              <a:ext uri="{FF2B5EF4-FFF2-40B4-BE49-F238E27FC236}">
                <a16:creationId xmlns:a16="http://schemas.microsoft.com/office/drawing/2014/main" id="{CCEFF7AF-48E2-F7E2-8C75-75CE7C72737D}"/>
              </a:ext>
            </a:extLst>
          </p:cNvPr>
          <p:cNvSpPr txBox="1"/>
          <p:nvPr/>
        </p:nvSpPr>
        <p:spPr>
          <a:xfrm>
            <a:off x="4408772" y="3413181"/>
            <a:ext cx="1587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KK Liegend</a:t>
            </a:r>
          </a:p>
          <a:p>
            <a:pPr algn="ctr"/>
            <a:r>
              <a:rPr lang="de-DE" sz="1200" dirty="0"/>
              <a:t>U. Mühl</a:t>
            </a:r>
          </a:p>
        </p:txBody>
      </p:sp>
      <p:sp>
        <p:nvSpPr>
          <p:cNvPr id="79" name="Rechteck: abgerundete Ecken 78">
            <a:extLst>
              <a:ext uri="{FF2B5EF4-FFF2-40B4-BE49-F238E27FC236}">
                <a16:creationId xmlns:a16="http://schemas.microsoft.com/office/drawing/2014/main" id="{1AFAB971-8F4A-CCCB-D02E-BD291EAE8499}"/>
              </a:ext>
            </a:extLst>
          </p:cNvPr>
          <p:cNvSpPr/>
          <p:nvPr/>
        </p:nvSpPr>
        <p:spPr>
          <a:xfrm>
            <a:off x="4356310" y="4131181"/>
            <a:ext cx="1639778" cy="62222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77BE70DE-A22E-91DC-4E4A-AB09D34A1E1C}"/>
              </a:ext>
            </a:extLst>
          </p:cNvPr>
          <p:cNvSpPr txBox="1"/>
          <p:nvPr/>
        </p:nvSpPr>
        <p:spPr>
          <a:xfrm>
            <a:off x="4408772" y="4152957"/>
            <a:ext cx="1587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Kreisliga</a:t>
            </a:r>
          </a:p>
          <a:p>
            <a:pPr algn="ctr"/>
            <a:r>
              <a:rPr lang="de-DE" sz="1200" dirty="0"/>
              <a:t>(bleibt unbesetzt)</a:t>
            </a:r>
          </a:p>
        </p:txBody>
      </p:sp>
      <p:sp>
        <p:nvSpPr>
          <p:cNvPr id="81" name="Rechteck: abgerundete Ecken 80">
            <a:extLst>
              <a:ext uri="{FF2B5EF4-FFF2-40B4-BE49-F238E27FC236}">
                <a16:creationId xmlns:a16="http://schemas.microsoft.com/office/drawing/2014/main" id="{75F2AD66-8252-2624-40BC-4C17EF7B9BC0}"/>
              </a:ext>
            </a:extLst>
          </p:cNvPr>
          <p:cNvSpPr/>
          <p:nvPr/>
        </p:nvSpPr>
        <p:spPr>
          <a:xfrm>
            <a:off x="6190138" y="2639833"/>
            <a:ext cx="1639778" cy="622223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E65C9BF8-B047-BE40-B27E-FD299586C2BB}"/>
              </a:ext>
            </a:extLst>
          </p:cNvPr>
          <p:cNvSpPr txBox="1"/>
          <p:nvPr/>
        </p:nvSpPr>
        <p:spPr>
          <a:xfrm>
            <a:off x="6242600" y="2661609"/>
            <a:ext cx="1587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Bogen</a:t>
            </a:r>
          </a:p>
          <a:p>
            <a:pPr algn="ctr"/>
            <a:r>
              <a:rPr lang="de-DE" sz="1200" dirty="0"/>
              <a:t>vakant</a:t>
            </a:r>
          </a:p>
        </p:txBody>
      </p:sp>
      <p:sp>
        <p:nvSpPr>
          <p:cNvPr id="85" name="Textfeld 84">
            <a:extLst>
              <a:ext uri="{FF2B5EF4-FFF2-40B4-BE49-F238E27FC236}">
                <a16:creationId xmlns:a16="http://schemas.microsoft.com/office/drawing/2014/main" id="{F62F2926-5BEB-ECA2-422D-4DF0AD1E40D3}"/>
              </a:ext>
            </a:extLst>
          </p:cNvPr>
          <p:cNvSpPr txBox="1"/>
          <p:nvPr/>
        </p:nvSpPr>
        <p:spPr>
          <a:xfrm>
            <a:off x="2453933" y="2219332"/>
            <a:ext cx="8981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/>
              <a:t>                                                                         Referenten                                                                     </a:t>
            </a:r>
          </a:p>
        </p:txBody>
      </p:sp>
      <p:sp>
        <p:nvSpPr>
          <p:cNvPr id="87" name="Pfeil: nach unten 86">
            <a:extLst>
              <a:ext uri="{FF2B5EF4-FFF2-40B4-BE49-F238E27FC236}">
                <a16:creationId xmlns:a16="http://schemas.microsoft.com/office/drawing/2014/main" id="{0CAA5FB7-7D75-078D-8425-DB78A29BFC9C}"/>
              </a:ext>
            </a:extLst>
          </p:cNvPr>
          <p:cNvSpPr/>
          <p:nvPr/>
        </p:nvSpPr>
        <p:spPr>
          <a:xfrm>
            <a:off x="5906095" y="1872932"/>
            <a:ext cx="271590" cy="269264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1" name="Rechteck: abgerundete Ecken 90">
            <a:extLst>
              <a:ext uri="{FF2B5EF4-FFF2-40B4-BE49-F238E27FC236}">
                <a16:creationId xmlns:a16="http://schemas.microsoft.com/office/drawing/2014/main" id="{41532119-0F27-9B79-8108-7CAB72E8D3DB}"/>
              </a:ext>
            </a:extLst>
          </p:cNvPr>
          <p:cNvSpPr/>
          <p:nvPr/>
        </p:nvSpPr>
        <p:spPr>
          <a:xfrm>
            <a:off x="8879735" y="5339134"/>
            <a:ext cx="1639778" cy="622223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2" name="Textfeld 91">
            <a:extLst>
              <a:ext uri="{FF2B5EF4-FFF2-40B4-BE49-F238E27FC236}">
                <a16:creationId xmlns:a16="http://schemas.microsoft.com/office/drawing/2014/main" id="{8B77D4AC-6CD9-F223-C350-47C06600A8BC}"/>
              </a:ext>
            </a:extLst>
          </p:cNvPr>
          <p:cNvSpPr txBox="1"/>
          <p:nvPr/>
        </p:nvSpPr>
        <p:spPr>
          <a:xfrm>
            <a:off x="8932197" y="5360910"/>
            <a:ext cx="1587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Mitglieder des Liga-Ausschusses</a:t>
            </a:r>
          </a:p>
        </p:txBody>
      </p:sp>
      <p:sp>
        <p:nvSpPr>
          <p:cNvPr id="2" name="Rechteck: abgerundete Ecken 1">
            <a:extLst>
              <a:ext uri="{FF2B5EF4-FFF2-40B4-BE49-F238E27FC236}">
                <a16:creationId xmlns:a16="http://schemas.microsoft.com/office/drawing/2014/main" id="{A2E052EF-B966-E425-AFD9-ECC76DE12222}"/>
              </a:ext>
            </a:extLst>
          </p:cNvPr>
          <p:cNvSpPr/>
          <p:nvPr/>
        </p:nvSpPr>
        <p:spPr>
          <a:xfrm>
            <a:off x="6177685" y="3389806"/>
            <a:ext cx="1639778" cy="622223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66BE5F6-CE30-E2ED-7531-A1F28DB5B81F}"/>
              </a:ext>
            </a:extLst>
          </p:cNvPr>
          <p:cNvSpPr txBox="1"/>
          <p:nvPr/>
        </p:nvSpPr>
        <p:spPr>
          <a:xfrm>
            <a:off x="6152452" y="3411582"/>
            <a:ext cx="16650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Luftgewehr</a:t>
            </a:r>
          </a:p>
          <a:p>
            <a:pPr algn="ctr"/>
            <a:r>
              <a:rPr lang="de-DE" sz="1200" dirty="0"/>
              <a:t>U. Mühl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68F4535E-4692-51E0-64B6-5C63578159EB}"/>
              </a:ext>
            </a:extLst>
          </p:cNvPr>
          <p:cNvSpPr txBox="1"/>
          <p:nvPr/>
        </p:nvSpPr>
        <p:spPr>
          <a:xfrm>
            <a:off x="6242600" y="4157601"/>
            <a:ext cx="1587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Blasrohrsport</a:t>
            </a:r>
          </a:p>
          <a:p>
            <a:pPr algn="ctr"/>
            <a:r>
              <a:rPr lang="de-DE" sz="1200" dirty="0"/>
              <a:t>H. Mutter-Böhler</a:t>
            </a:r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D35059B0-4A2F-0886-8ABB-AB27785A63AC}"/>
              </a:ext>
            </a:extLst>
          </p:cNvPr>
          <p:cNvSpPr/>
          <p:nvPr/>
        </p:nvSpPr>
        <p:spPr>
          <a:xfrm>
            <a:off x="7978753" y="2633310"/>
            <a:ext cx="1639778" cy="622223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C6695200-E646-269C-69A5-371E12B1265A}"/>
              </a:ext>
            </a:extLst>
          </p:cNvPr>
          <p:cNvSpPr txBox="1"/>
          <p:nvPr/>
        </p:nvSpPr>
        <p:spPr>
          <a:xfrm>
            <a:off x="8031215" y="2655086"/>
            <a:ext cx="1587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GK Pistole</a:t>
            </a:r>
          </a:p>
          <a:p>
            <a:pPr algn="ctr"/>
            <a:r>
              <a:rPr lang="de-DE" sz="1200" dirty="0"/>
              <a:t>M. Bergmann</a:t>
            </a:r>
          </a:p>
        </p:txBody>
      </p:sp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A4E7F84C-72CC-1427-1FBC-433AE4B3FFC0}"/>
              </a:ext>
            </a:extLst>
          </p:cNvPr>
          <p:cNvSpPr/>
          <p:nvPr/>
        </p:nvSpPr>
        <p:spPr>
          <a:xfrm>
            <a:off x="7992259" y="3387777"/>
            <a:ext cx="1639778" cy="622223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036EE955-BE26-030E-3724-98376B181D0D}"/>
              </a:ext>
            </a:extLst>
          </p:cNvPr>
          <p:cNvSpPr txBox="1"/>
          <p:nvPr/>
        </p:nvSpPr>
        <p:spPr>
          <a:xfrm>
            <a:off x="8044721" y="3409553"/>
            <a:ext cx="1587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Luftpistole</a:t>
            </a:r>
          </a:p>
          <a:p>
            <a:pPr algn="ctr"/>
            <a:r>
              <a:rPr lang="de-DE" sz="1200" dirty="0"/>
              <a:t>M. </a:t>
            </a:r>
            <a:r>
              <a:rPr lang="de-DE" sz="1200" dirty="0" err="1"/>
              <a:t>Hähnke</a:t>
            </a:r>
            <a:endParaRPr lang="de-DE" sz="1200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0661ED17-C00A-D49E-C873-944281B61B5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0986" y="5571067"/>
            <a:ext cx="990620" cy="970252"/>
          </a:xfrm>
          <a:prstGeom prst="rect">
            <a:avLst/>
          </a:prstGeom>
        </p:spPr>
      </p:pic>
      <p:sp>
        <p:nvSpPr>
          <p:cNvPr id="15" name="Textfeld 14">
            <a:extLst>
              <a:ext uri="{FF2B5EF4-FFF2-40B4-BE49-F238E27FC236}">
                <a16:creationId xmlns:a16="http://schemas.microsoft.com/office/drawing/2014/main" id="{C062DC58-8CBA-6FE0-22D0-AECFBCCF7CDB}"/>
              </a:ext>
            </a:extLst>
          </p:cNvPr>
          <p:cNvSpPr txBox="1"/>
          <p:nvPr/>
        </p:nvSpPr>
        <p:spPr>
          <a:xfrm>
            <a:off x="8466668" y="6140228"/>
            <a:ext cx="2900142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60" dirty="0"/>
              <a:t>Sportschützenkreis Hochrhein</a:t>
            </a:r>
          </a:p>
          <a:p>
            <a:r>
              <a:rPr lang="de-DE" sz="900" dirty="0"/>
              <a:t>Mitglied im südbadischen Sportschützenverband</a:t>
            </a:r>
          </a:p>
        </p:txBody>
      </p:sp>
      <p:sp>
        <p:nvSpPr>
          <p:cNvPr id="90" name="Rechteck: abgerundete Ecken 38">
            <a:extLst>
              <a:ext uri="{FF2B5EF4-FFF2-40B4-BE49-F238E27FC236}">
                <a16:creationId xmlns:a16="http://schemas.microsoft.com/office/drawing/2014/main" id="{E98395D5-EC55-4529-AF20-DB4B517D78DE}"/>
              </a:ext>
            </a:extLst>
          </p:cNvPr>
          <p:cNvSpPr/>
          <p:nvPr/>
        </p:nvSpPr>
        <p:spPr>
          <a:xfrm>
            <a:off x="2458729" y="2637175"/>
            <a:ext cx="1639778" cy="622223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3" name="Textfeld 92">
            <a:extLst>
              <a:ext uri="{FF2B5EF4-FFF2-40B4-BE49-F238E27FC236}">
                <a16:creationId xmlns:a16="http://schemas.microsoft.com/office/drawing/2014/main" id="{130779DD-A7B7-E0A7-8176-C1A022FAD774}"/>
              </a:ext>
            </a:extLst>
          </p:cNvPr>
          <p:cNvSpPr txBox="1"/>
          <p:nvPr/>
        </p:nvSpPr>
        <p:spPr>
          <a:xfrm>
            <a:off x="2426824" y="2655146"/>
            <a:ext cx="1587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LG / LP Auflage</a:t>
            </a:r>
          </a:p>
          <a:p>
            <a:pPr algn="ctr"/>
            <a:r>
              <a:rPr lang="de-DE" sz="1200" dirty="0"/>
              <a:t>C. Beckmann</a:t>
            </a:r>
          </a:p>
        </p:txBody>
      </p:sp>
      <p:sp>
        <p:nvSpPr>
          <p:cNvPr id="94" name="Rechteck: abgerundete Ecken 76">
            <a:extLst>
              <a:ext uri="{FF2B5EF4-FFF2-40B4-BE49-F238E27FC236}">
                <a16:creationId xmlns:a16="http://schemas.microsoft.com/office/drawing/2014/main" id="{97BFE83B-B716-436F-EFAA-EA3360640873}"/>
              </a:ext>
            </a:extLst>
          </p:cNvPr>
          <p:cNvSpPr/>
          <p:nvPr/>
        </p:nvSpPr>
        <p:spPr>
          <a:xfrm>
            <a:off x="2459654" y="3391405"/>
            <a:ext cx="1639778" cy="622223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5" name="Textfeld 94">
            <a:extLst>
              <a:ext uri="{FF2B5EF4-FFF2-40B4-BE49-F238E27FC236}">
                <a16:creationId xmlns:a16="http://schemas.microsoft.com/office/drawing/2014/main" id="{CCEFF7AF-48E2-F7E2-8C75-75CE7C72737D}"/>
              </a:ext>
            </a:extLst>
          </p:cNvPr>
          <p:cNvSpPr txBox="1"/>
          <p:nvPr/>
        </p:nvSpPr>
        <p:spPr>
          <a:xfrm>
            <a:off x="2512116" y="3413181"/>
            <a:ext cx="1587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err="1"/>
              <a:t>Spopi</a:t>
            </a:r>
            <a:endParaRPr lang="de-DE" sz="1200" dirty="0"/>
          </a:p>
          <a:p>
            <a:pPr algn="ctr"/>
            <a:r>
              <a:rPr lang="de-DE" sz="1200" dirty="0"/>
              <a:t>M. </a:t>
            </a:r>
            <a:r>
              <a:rPr lang="de-DE" sz="1200" dirty="0" err="1"/>
              <a:t>Hähnke</a:t>
            </a:r>
            <a:endParaRPr lang="de-DE" sz="1200" dirty="0"/>
          </a:p>
        </p:txBody>
      </p:sp>
      <p:sp>
        <p:nvSpPr>
          <p:cNvPr id="96" name="Rechteck: abgerundete Ecken 78">
            <a:extLst>
              <a:ext uri="{FF2B5EF4-FFF2-40B4-BE49-F238E27FC236}">
                <a16:creationId xmlns:a16="http://schemas.microsoft.com/office/drawing/2014/main" id="{1AFAB971-8F4A-CCCB-D02E-BD291EAE8499}"/>
              </a:ext>
            </a:extLst>
          </p:cNvPr>
          <p:cNvSpPr/>
          <p:nvPr/>
        </p:nvSpPr>
        <p:spPr>
          <a:xfrm>
            <a:off x="2459654" y="4131181"/>
            <a:ext cx="1639778" cy="62222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id="{77BE70DE-A22E-91DC-4E4A-AB09D34A1E1C}"/>
              </a:ext>
            </a:extLst>
          </p:cNvPr>
          <p:cNvSpPr txBox="1"/>
          <p:nvPr/>
        </p:nvSpPr>
        <p:spPr>
          <a:xfrm>
            <a:off x="2512116" y="4152957"/>
            <a:ext cx="1587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Dreistellung</a:t>
            </a:r>
          </a:p>
          <a:p>
            <a:pPr algn="ctr"/>
            <a:r>
              <a:rPr lang="de-DE" sz="1200" dirty="0"/>
              <a:t>(bleibt unbesetzt)</a:t>
            </a:r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F7DE03E7-31FB-EDB8-091C-8831F38EC746}"/>
              </a:ext>
            </a:extLst>
          </p:cNvPr>
          <p:cNvSpPr/>
          <p:nvPr/>
        </p:nvSpPr>
        <p:spPr>
          <a:xfrm>
            <a:off x="9795451" y="3390233"/>
            <a:ext cx="1639778" cy="622223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DC57092D-073A-6926-28BB-B458AD75EFF2}"/>
              </a:ext>
            </a:extLst>
          </p:cNvPr>
          <p:cNvSpPr txBox="1"/>
          <p:nvPr/>
        </p:nvSpPr>
        <p:spPr>
          <a:xfrm>
            <a:off x="9847913" y="3412009"/>
            <a:ext cx="1587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Wurfscheiben</a:t>
            </a:r>
          </a:p>
          <a:p>
            <a:pPr algn="ctr"/>
            <a:r>
              <a:rPr lang="de-DE" sz="1200" dirty="0"/>
              <a:t>F. Rotzler</a:t>
            </a:r>
          </a:p>
        </p:txBody>
      </p: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F72F7D75-0A99-254C-2017-36FBC2577C6E}"/>
              </a:ext>
            </a:extLst>
          </p:cNvPr>
          <p:cNvSpPr/>
          <p:nvPr/>
        </p:nvSpPr>
        <p:spPr>
          <a:xfrm>
            <a:off x="9797517" y="2639833"/>
            <a:ext cx="1624054" cy="622223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FECF2A29-5748-1FB5-748E-1869E9BAD7FD}"/>
              </a:ext>
            </a:extLst>
          </p:cNvPr>
          <p:cNvSpPr txBox="1"/>
          <p:nvPr/>
        </p:nvSpPr>
        <p:spPr>
          <a:xfrm>
            <a:off x="9849979" y="2661609"/>
            <a:ext cx="1587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Vorderlader</a:t>
            </a:r>
          </a:p>
          <a:p>
            <a:pPr algn="ctr"/>
            <a:r>
              <a:rPr lang="de-DE" sz="1200" dirty="0"/>
              <a:t>M. </a:t>
            </a:r>
            <a:r>
              <a:rPr lang="de-DE" sz="1200" dirty="0" err="1"/>
              <a:t>Hähnke</a:t>
            </a:r>
            <a:endParaRPr lang="de-DE" sz="1200" dirty="0"/>
          </a:p>
        </p:txBody>
      </p:sp>
      <p:sp>
        <p:nvSpPr>
          <p:cNvPr id="22" name="Rechteck: abgerundete Ecken 21">
            <a:extLst>
              <a:ext uri="{FF2B5EF4-FFF2-40B4-BE49-F238E27FC236}">
                <a16:creationId xmlns:a16="http://schemas.microsoft.com/office/drawing/2014/main" id="{E6BB7027-A343-76E2-C2C2-24AEA2862309}"/>
              </a:ext>
            </a:extLst>
          </p:cNvPr>
          <p:cNvSpPr/>
          <p:nvPr/>
        </p:nvSpPr>
        <p:spPr>
          <a:xfrm>
            <a:off x="6177685" y="4130010"/>
            <a:ext cx="1639778" cy="622223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6" name="Gerade Verbindung mit Pfeil 35">
            <a:extLst>
              <a:ext uri="{FF2B5EF4-FFF2-40B4-BE49-F238E27FC236}">
                <a16:creationId xmlns:a16="http://schemas.microsoft.com/office/drawing/2014/main" id="{3CC3CDF5-8AEA-A4DB-22D8-91DA8A950A48}"/>
              </a:ext>
            </a:extLst>
          </p:cNvPr>
          <p:cNvCxnSpPr>
            <a:cxnSpLocks/>
          </p:cNvCxnSpPr>
          <p:nvPr/>
        </p:nvCxnSpPr>
        <p:spPr>
          <a:xfrm>
            <a:off x="5662943" y="910273"/>
            <a:ext cx="2130107" cy="0"/>
          </a:xfrm>
          <a:prstGeom prst="straightConnector1">
            <a:avLst/>
          </a:prstGeom>
          <a:ln w="19050" cmpd="dbl">
            <a:solidFill>
              <a:schemeClr val="accent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>
            <a:extLst>
              <a:ext uri="{FF2B5EF4-FFF2-40B4-BE49-F238E27FC236}">
                <a16:creationId xmlns:a16="http://schemas.microsoft.com/office/drawing/2014/main" id="{D539CDC2-A849-6D83-02B0-FFD837B6A842}"/>
              </a:ext>
            </a:extLst>
          </p:cNvPr>
          <p:cNvCxnSpPr>
            <a:cxnSpLocks/>
          </p:cNvCxnSpPr>
          <p:nvPr/>
        </p:nvCxnSpPr>
        <p:spPr>
          <a:xfrm>
            <a:off x="612674" y="905193"/>
            <a:ext cx="2130107" cy="0"/>
          </a:xfrm>
          <a:prstGeom prst="straightConnector1">
            <a:avLst/>
          </a:prstGeom>
          <a:ln w="19050" cmpd="dbl">
            <a:solidFill>
              <a:schemeClr val="accent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mit Pfeil 47">
            <a:extLst>
              <a:ext uri="{FF2B5EF4-FFF2-40B4-BE49-F238E27FC236}">
                <a16:creationId xmlns:a16="http://schemas.microsoft.com/office/drawing/2014/main" id="{6682A8D6-485F-0E35-622E-8CFAFE904857}"/>
              </a:ext>
            </a:extLst>
          </p:cNvPr>
          <p:cNvCxnSpPr>
            <a:cxnSpLocks/>
            <a:endCxn id="85" idx="3"/>
          </p:cNvCxnSpPr>
          <p:nvPr/>
        </p:nvCxnSpPr>
        <p:spPr>
          <a:xfrm flipV="1">
            <a:off x="7577122" y="2403998"/>
            <a:ext cx="3858106" cy="11225"/>
          </a:xfrm>
          <a:prstGeom prst="straightConnector1">
            <a:avLst/>
          </a:prstGeom>
          <a:ln w="19050" cmpd="dbl">
            <a:solidFill>
              <a:schemeClr val="accent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mit Pfeil 50">
            <a:extLst>
              <a:ext uri="{FF2B5EF4-FFF2-40B4-BE49-F238E27FC236}">
                <a16:creationId xmlns:a16="http://schemas.microsoft.com/office/drawing/2014/main" id="{3D40D982-1585-E8FD-13C4-CD040BD5480D}"/>
              </a:ext>
            </a:extLst>
          </p:cNvPr>
          <p:cNvCxnSpPr>
            <a:cxnSpLocks/>
          </p:cNvCxnSpPr>
          <p:nvPr/>
        </p:nvCxnSpPr>
        <p:spPr>
          <a:xfrm>
            <a:off x="2526853" y="2410143"/>
            <a:ext cx="3715747" cy="0"/>
          </a:xfrm>
          <a:prstGeom prst="straightConnector1">
            <a:avLst/>
          </a:prstGeom>
          <a:ln w="19050" cmpd="dbl">
            <a:solidFill>
              <a:schemeClr val="accent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7958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</Words>
  <Application>Microsoft Office PowerPoint</Application>
  <PresentationFormat>Breitbild</PresentationFormat>
  <Paragraphs>53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Bernd Schweizer</dc:creator>
  <cp:lastModifiedBy>Bernd Schweizer</cp:lastModifiedBy>
  <cp:revision>14</cp:revision>
  <cp:lastPrinted>2025-01-19T12:12:51Z</cp:lastPrinted>
  <dcterms:created xsi:type="dcterms:W3CDTF">2024-10-13T11:31:49Z</dcterms:created>
  <dcterms:modified xsi:type="dcterms:W3CDTF">2025-01-19T12:13:06Z</dcterms:modified>
</cp:coreProperties>
</file>